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3349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Three is Mean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USPSA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diagonal HC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F10F21E-8A19-4A14-839F-7FD4F8B9F3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271706"/>
            <a:ext cx="6963074" cy="512919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Three is Mean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Three is Mean is a 17 round, 85 point, Comstock medium course. There are 5 USPSA targets and 2 USPSA mini poppers. The best 3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left mini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anywhere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outside the shooting area.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 </a:t>
            </a:r>
            <a:r>
              <a:rPr lang="en-US" b="1" dirty="0"/>
              <a:t>Perform a mandatory reload prior to the last shot fired. Failure to perform a mandatory reload prior to last shot will result in a procedural penalty.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204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2020-08-19T20:48:03Z</dcterms:modified>
  <cp:category>Shooting</cp:category>
</cp:coreProperties>
</file>

<file path=docProps/thumbnail.jpeg>
</file>